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Марина Мизерная</dc:creator>
  <dcterms:created xsi:type="dcterms:W3CDTF">2022-04-19T08:14:13Z</dcterms:created>
</cp:coreProperties>
</file>